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54" r:id="rId2"/>
    <p:sldId id="352" r:id="rId3"/>
    <p:sldId id="355" r:id="rId4"/>
    <p:sldId id="358" r:id="rId5"/>
    <p:sldId id="359" r:id="rId6"/>
    <p:sldId id="360" r:id="rId7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75" d="100"/>
          <a:sy n="75" d="100"/>
        </p:scale>
        <p:origin x="-1236" y="-46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МБОУ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им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Н.Т.Саврукова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7"/>
            <a:ext cx="5786477" cy="14287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«И.Я. Яковлев – просветитель чувашского народа» - литературное чтение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406" y="248665"/>
            <a:ext cx="8615394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786050" y="1714494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86000" y="1571618"/>
            <a:ext cx="47148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 школе прошло литературное чтение, посвященное ко Дню чувашского языка. Целью мероприятия стало выявление отношения к чувашскому языку, как о хранилище духовного и культурного наследия предков.  Красоту родного языка дети должны были понимать с чтения букваря, который был издан  И.Я.Яковлевым и он оставил нам, молодому поколению, огромное литературное наследие.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учитель\Downloads\IMG-20210519-WA0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1071552"/>
            <a:ext cx="1485650" cy="121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учитель\Downloads\IMG-20210519-WA001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500048"/>
            <a:ext cx="171451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учитель\Desktop\Фото ГОД РОД.яз\ФОТО\20210121_08404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774428" y="2869654"/>
            <a:ext cx="181024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учитель\Desktop\Фото ГОД РОД.яз\ФОТО\20210419_09012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786064"/>
            <a:ext cx="1643842" cy="144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"/>
            <a:ext cx="7792763" cy="7143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 smtClean="0">
                <a:solidFill>
                  <a:srgbClr val="FF0000"/>
                </a:solidFill>
              </a:rPr>
              <a:t>Н.И.Шелеби</a:t>
            </a:r>
            <a:r>
              <a:rPr lang="ru-RU" dirty="0" smtClean="0">
                <a:solidFill>
                  <a:srgbClr val="FF0000"/>
                </a:solidFill>
              </a:rPr>
              <a:t>  (</a:t>
            </a:r>
            <a:r>
              <a:rPr lang="ru-RU" dirty="0" err="1" smtClean="0">
                <a:solidFill>
                  <a:srgbClr val="FF0000"/>
                </a:solidFill>
              </a:rPr>
              <a:t>Полоруссов</a:t>
            </a:r>
            <a:r>
              <a:rPr lang="ru-RU" dirty="0" smtClean="0">
                <a:solidFill>
                  <a:srgbClr val="FF0000"/>
                </a:solidFill>
              </a:rPr>
              <a:t>) –яркая звезда» 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1" name="Рисунок 20" descr="C:\Users\учитель\Downloads\IMG-20210519-WA00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857238"/>
            <a:ext cx="185738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учитель\Downloads\IMG-20210519-WA00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1000114"/>
            <a:ext cx="214314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учитель\Downloads\IMG-20210519-WA00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2643188"/>
            <a:ext cx="1841962" cy="170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учитель\Downloads\IMG-20210519-WA001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2857502"/>
            <a:ext cx="221457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28"/>
          <p:cNvSpPr/>
          <p:nvPr/>
        </p:nvSpPr>
        <p:spPr>
          <a:xfrm>
            <a:off x="3071802" y="1000115"/>
            <a:ext cx="37861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Мероприятие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посвященное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 140-летию со дня рождения чувашского писателя, фольклориста, публициста, народного поэта Чувашской АССР, члена Союза писателей СССР Н.И.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Полоруссова-Шелеби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учитель\Downloads\20210429_11482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036214" y="3321855"/>
            <a:ext cx="1785951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7"/>
            <a:ext cx="7358115" cy="2857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 «Умники и умницы»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406" y="248665"/>
            <a:ext cx="8615394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35896" y="1635646"/>
            <a:ext cx="4654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A8246E"/>
                </a:solidFill>
              </a:rPr>
              <a:t>В 7 классе прошла игра «Умники и умницы».Данное мероприятие направлено на развитие творческих способностей, логического мышления детей,  повышение интеллектуального и культурного уровня, расширение кругозора учеников, воспитание чувства товарищества, взаимоуважения; толерантного отношения друг к другу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pic>
        <p:nvPicPr>
          <p:cNvPr id="29" name="Рисунок 28" descr="C:\Users\Ирина Никонорова\Desktop\фото с мероприятий\IMG_20210406_1230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31590"/>
            <a:ext cx="2448272" cy="1724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363838"/>
            <a:ext cx="194421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398738"/>
            <a:ext cx="1663402" cy="118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3000378"/>
            <a:ext cx="2028287" cy="173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483518"/>
            <a:ext cx="1672853" cy="113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Внеклассное мероприятие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«Знакомство с бытом чувашского народа»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2915816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 мая с учащимися 1-2 класса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провели внеклассное мероприятие «Знакомство с бытом чувашского народа». Познакомились с домашней утварью , которыми пользовались  наши предки , сохранившимися до наших времен. Вспомнили названия утвари  на родном чувашском языке.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1" name="Рисунок 20" descr="C:\Users\Ольга\Desktop\IMG_20210520_1258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059582"/>
            <a:ext cx="2088232" cy="1454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Ольга\Desktop\IMG_20210520_1257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075806"/>
            <a:ext cx="2076450" cy="155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C:\Users\Ольга\Desktop\IMG_20210520_1256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1131590"/>
            <a:ext cx="1790700" cy="134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Ольга\Desktop\IMG_20210520_1258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3075806"/>
            <a:ext cx="1895475" cy="142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Внеурочное мероприятие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«В гости к бабушке на Пасху». 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43808" y="1059582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11мая с учащимися начальных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классов посетили ветерана труда нашей школы, она рассказала о великом празднике «Пасха» и том как они в детстве отмечали этот праздник. Она угостила детей сладостями. 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4" name="Рисунок 23" descr="C:\Users\Ольга\Desktop\фото\IMG_20190422_1200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87574"/>
            <a:ext cx="19053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C:\Users\Ольга\Desktop\фото\IMG_20190422_120652_1C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859782"/>
            <a:ext cx="2200275" cy="164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Ольга\Desktop\фото\IMG_20190422_12064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203598"/>
            <a:ext cx="2304256" cy="1539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Ольга\Desktop\фото\IMG_20190422_12054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3147814"/>
            <a:ext cx="2009775" cy="150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Ольга\Desktop\фото\IMG_20190422_12042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3291830"/>
            <a:ext cx="2304256" cy="1554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3545</TotalTime>
  <Words>169</Words>
  <Application>Microsoft Office PowerPoint</Application>
  <PresentationFormat>Экран (16:9)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2_Тема Office</vt:lpstr>
      <vt:lpstr>            МБОУ «Сунчелеевская СОШ им ак. Н.Т.Саврукова</vt:lpstr>
      <vt:lpstr>«И.Я. Яковлев – просветитель чувашского народа» - литературное чтение</vt:lpstr>
      <vt:lpstr>               «Н.И.Шелеби  (Полоруссов) –яркая звезда» </vt:lpstr>
      <vt:lpstr>Игра  «Умники и умницы»</vt:lpstr>
      <vt:lpstr>Внеклассное мероприятие  «Знакомство с бытом чувашского народа»</vt:lpstr>
      <vt:lpstr>Внеурочное мероприятие  «В гости к бабушке на Пасху».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</cp:lastModifiedBy>
  <cp:revision>501</cp:revision>
  <cp:lastPrinted>2021-02-01T07:48:05Z</cp:lastPrinted>
  <dcterms:created xsi:type="dcterms:W3CDTF">2015-10-13T08:15:21Z</dcterms:created>
  <dcterms:modified xsi:type="dcterms:W3CDTF">2021-05-20T19:00:29Z</dcterms:modified>
</cp:coreProperties>
</file>